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8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8AB482-DC90-2A42-6E49-1970348A1E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9B70761-EA4E-D344-180B-1C6FAE5D96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E24860-48A9-E286-11EC-8296E6A69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009FB-775B-425F-921B-E65680B7F331}" type="datetimeFigureOut">
              <a:rPr lang="zh-CN" altLang="en-US" smtClean="0"/>
              <a:t>2024/12/31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80C6BB-2755-5363-71E4-CB71A5DC6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0B883B-F868-DD9C-FEF8-616540B29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594B4-2CE7-4D72-A5EF-66F30BC8DA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057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25C8D5-C763-A484-84D3-DB2E219EA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3A57802-A6AF-E76B-BCB4-B790EC32B9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F20BEE-B515-2167-B1F6-B0265516E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009FB-775B-425F-921B-E65680B7F331}" type="datetimeFigureOut">
              <a:rPr lang="zh-CN" altLang="en-US" smtClean="0"/>
              <a:t>2024/12/31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54F63C-594D-5795-8B7D-D96D845C3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1BEC1D-910F-83CB-CC5E-D9E0E6FFD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594B4-2CE7-4D72-A5EF-66F30BC8DA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615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0DFF7BC-ECC8-91FA-B03D-CC5720F9DE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174CD4D-41F5-8DEA-85F3-A91F5E5370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C4C281-96DC-F278-BA99-E9D91A68C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009FB-775B-425F-921B-E65680B7F331}" type="datetimeFigureOut">
              <a:rPr lang="zh-CN" altLang="en-US" smtClean="0"/>
              <a:t>2024/12/31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062CB5-C8A1-AEC0-365D-C8054ADEA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C941A2-A704-4D7B-E9E7-206235319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594B4-2CE7-4D72-A5EF-66F30BC8DA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879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E0CB03-31E3-A82E-B2DC-849BD968E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B5911A-8026-350A-2953-8AB9C9AB8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DFDB5C-ED7B-1006-E835-FE86756AD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009FB-775B-425F-921B-E65680B7F331}" type="datetimeFigureOut">
              <a:rPr lang="zh-CN" altLang="en-US" smtClean="0"/>
              <a:t>2024/12/31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37D722-B4A2-6702-E3DA-C97C7AE5B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13CBBD-9343-0B5B-9F78-A25576053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594B4-2CE7-4D72-A5EF-66F30BC8DA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94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BD41F7-391B-C965-19BC-6C6950545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80D7D2-3AEE-6720-D316-165C2E29D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B4283A-B25E-3EB4-1934-2525F0012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009FB-775B-425F-921B-E65680B7F331}" type="datetimeFigureOut">
              <a:rPr lang="zh-CN" altLang="en-US" smtClean="0"/>
              <a:t>2024/12/31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DE585C-E790-1E4C-A34B-7ED0139DC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20DA65-7D5A-42DF-30B1-CD39D0900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594B4-2CE7-4D72-A5EF-66F30BC8DA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301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65594E-F090-4030-85B9-53F32200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D20E13-8E15-23AC-0D2D-862B97C966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2D8DD4F-661E-833C-64B9-9A501AE21F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A0E4A7C-3DF9-26B0-9DD6-0DE55657E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009FB-775B-425F-921B-E65680B7F331}" type="datetimeFigureOut">
              <a:rPr lang="zh-CN" altLang="en-US" smtClean="0"/>
              <a:t>2024/12/31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AF13109-84DF-0D42-88F1-8BA3519F2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ECA5DD-7371-D4ED-E54D-22014D920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594B4-2CE7-4D72-A5EF-66F30BC8DA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152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A1ADCA-657A-50D3-4855-1ADB52BFB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B515ABB-1B3E-3A2F-9244-C86E8112B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3DE17E2-5736-E261-58B9-0D37832745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34474E6-3C3C-9B3D-1262-06CEE5DF07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916FF2C-EC5D-BA5D-5E5C-AC3F3FE2F1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E5E63F3-FA0D-4A67-F3C4-F22D43354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009FB-775B-425F-921B-E65680B7F331}" type="datetimeFigureOut">
              <a:rPr lang="zh-CN" altLang="en-US" smtClean="0"/>
              <a:t>2024/12/31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B416996-FF6E-213C-B76B-C80400090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D67F0B4-03AF-F22F-346B-AB3CFD707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594B4-2CE7-4D72-A5EF-66F30BC8DA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716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6A9554-B7C2-A3E5-3A03-9E6C2DD63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2A3F85D-9E64-D440-AEE3-024300156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009FB-775B-425F-921B-E65680B7F331}" type="datetimeFigureOut">
              <a:rPr lang="zh-CN" altLang="en-US" smtClean="0"/>
              <a:t>2024/12/31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84E2355-0122-B97C-F86A-B8F948589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7C784CD-196A-64F8-1607-D6976464B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594B4-2CE7-4D72-A5EF-66F30BC8DA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787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D702AD6-4664-07C7-E8C0-F120CDA25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009FB-775B-425F-921B-E65680B7F331}" type="datetimeFigureOut">
              <a:rPr lang="zh-CN" altLang="en-US" smtClean="0"/>
              <a:t>2024/12/31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332FA8E-CD2A-61B6-91FC-0BA3589DF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FD0C56-AC82-B651-BF69-F035C3279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594B4-2CE7-4D72-A5EF-66F30BC8DA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979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A8B6EE-3F88-70D1-62BE-F3F3F32CC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D322F3-6654-72E7-49C4-A2AF51ACD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8B0154A-9E92-D71D-7EFB-73471AFE2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FB5D415-0266-9C8E-22E7-838D8D799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009FB-775B-425F-921B-E65680B7F331}" type="datetimeFigureOut">
              <a:rPr lang="zh-CN" altLang="en-US" smtClean="0"/>
              <a:t>2024/12/31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36E928-1C85-644E-F012-B133667F8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0163DE-2392-6198-379E-B02A491B4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594B4-2CE7-4D72-A5EF-66F30BC8DA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6816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026CF6-1CEE-E2E8-8FB1-5EE7F1BF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6E64608-3293-A99A-D2F6-50A0FC3BBD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81A2BFB-0424-2A7A-001A-FD32DDF8D2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B20D24-1FAF-8349-AA7C-848DA6594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009FB-775B-425F-921B-E65680B7F331}" type="datetimeFigureOut">
              <a:rPr lang="zh-CN" altLang="en-US" smtClean="0"/>
              <a:t>2024/12/31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DCA21A5-F838-A26A-0482-2D1B40B84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EEC40E-45B5-AC74-11FC-46D804532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594B4-2CE7-4D72-A5EF-66F30BC8DA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2571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561F24A-A7B5-5EE0-BA3D-30A2694AF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C48335-2EE7-613D-AEA8-39DB54FE68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4CD477-5716-BF82-28A5-D5A2C329F3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009FB-775B-425F-921B-E65680B7F331}" type="datetimeFigureOut">
              <a:rPr lang="zh-CN" altLang="en-US" smtClean="0"/>
              <a:t>2024/12/31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D97B40-F0D1-E66B-A77A-BDF5514200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DA5028-3F36-6F8E-E8B4-051D9A8B4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594B4-2CE7-4D72-A5EF-66F30BC8DA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4734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7DB21F-1409-1F69-EED1-7259A1B676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1E6D7B-7FDD-6CAB-8C08-ED56D591D7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062BD6-35FA-5FC4-9CD8-DFFCD2618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40"/>
            <a:ext cx="12090400" cy="687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56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C60A79-2A34-E767-A26B-9A48F06AA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CA5E534-6D80-4127-763D-0A973D7A8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67054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02194C-D8BF-9E47-D13E-DA05DCFD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850BF49-679E-CF8C-68C2-2C4305D903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84359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76B365-09F9-F4BE-9A28-8B3AC3B7C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914470E-5546-5E7B-EF62-DF7FBEC044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88533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DB2A2F-1B15-C512-EAAF-115EDAAF6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CADAFB9-5432-21A7-6E7E-F277B9D34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2359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85F9AD-FF80-54A9-581A-4BF4B8A74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84FD651-6D14-1135-485F-D7E83DD63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68102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1F2954-469E-234B-379F-BBE4ADFB4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B0CE578-FBC9-0E0D-C155-C058A7CFC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00702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DF429F-2EFE-60F6-6C06-5C4200339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3B20064-98FB-149B-2261-E21159E47E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19280" cy="6858000"/>
          </a:xfrm>
        </p:spPr>
      </p:pic>
    </p:spTree>
    <p:extLst>
      <p:ext uri="{BB962C8B-B14F-4D97-AF65-F5344CB8AC3E}">
        <p14:creationId xmlns:p14="http://schemas.microsoft.com/office/powerpoint/2010/main" val="1668331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1B228A-572D-5CC6-8EF6-4A9A5CD1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78B5568-C135-EAB8-2257-0A4201401A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20880" cy="6858000"/>
          </a:xfrm>
        </p:spPr>
      </p:pic>
    </p:spTree>
    <p:extLst>
      <p:ext uri="{BB962C8B-B14F-4D97-AF65-F5344CB8AC3E}">
        <p14:creationId xmlns:p14="http://schemas.microsoft.com/office/powerpoint/2010/main" val="3918869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132764-F04D-E0E0-6C01-51498EC82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22BCFF9-0D90-3625-80FB-9AA3B7A172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85302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657B2B-3E97-4314-B8C9-B8A778D35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A403B83-97EE-6C52-53EE-C7A9008112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44409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816022-CE54-6381-15CF-205240280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914BDC2-D50F-9E08-7834-050D841F2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32691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199D10-303E-8EA7-7BF2-431356F71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8C09B285-F309-4339-7929-BE6DF42529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09105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27D2E2-B885-8667-0316-3251B909B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510AFA5-0E1D-79CE-C3F6-4CAB7EE6F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83237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DCD897-D22D-E18B-077A-0A77D3DED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349D8CD-A0E6-390D-864B-77EE6857A4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54929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5E4AB0-9F30-27E4-B4CC-9156CE9A3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08AB0BF-3662-52B8-5AFC-2D2476575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9280"/>
          </a:xfrm>
        </p:spPr>
      </p:pic>
    </p:spTree>
    <p:extLst>
      <p:ext uri="{BB962C8B-B14F-4D97-AF65-F5344CB8AC3E}">
        <p14:creationId xmlns:p14="http://schemas.microsoft.com/office/powerpoint/2010/main" val="3858584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539B78-FA18-15E0-A21B-5D25B9383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E6BABC6-1D05-843F-051D-937CAE4F1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99942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0EB7D3-7355-7D39-EABC-B15323651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0014E40-9386-385E-4141-DE6299DE1D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13001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A8F39E-1489-5C69-6834-942731FC5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1060564-8EDD-DB4E-267D-4E64939B5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78792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5B924A-CEA1-2338-6F11-2CC966EE5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E71280A-2AA7-E846-F876-EEB0908AE0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84880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97214A-3967-CE2E-0DC4-F6E74807F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301737A-0C4A-A732-C1D7-DC960C6B66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462"/>
          </a:xfrm>
        </p:spPr>
      </p:pic>
    </p:spTree>
    <p:extLst>
      <p:ext uri="{BB962C8B-B14F-4D97-AF65-F5344CB8AC3E}">
        <p14:creationId xmlns:p14="http://schemas.microsoft.com/office/powerpoint/2010/main" val="1677248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468AA7-74DB-A34B-5A27-E28E2FFD6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77481F3-BA23-5BBE-66A1-438A197D16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71525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50DE97-5583-1B1C-6E0C-09F416552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5BFE22C-BE14-7FCE-20F9-65E2443587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80309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471ACA-EEFF-D624-4AF3-550F36A19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BC1142F-050B-02BB-E8A1-196A380C63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50926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C94608-5228-E03F-A992-BF82EA0E4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3C43AB4-EE98-D47C-660F-1FF7958097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414"/>
            <a:ext cx="12192000" cy="6866414"/>
          </a:xfrm>
        </p:spPr>
      </p:pic>
    </p:spTree>
    <p:extLst>
      <p:ext uri="{BB962C8B-B14F-4D97-AF65-F5344CB8AC3E}">
        <p14:creationId xmlns:p14="http://schemas.microsoft.com/office/powerpoint/2010/main" val="4274218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0519AF-2056-6E5E-9D9C-A0533AEB5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5FCB0D4-2A4B-D87B-40EF-30DF225993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86734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8FB66A-0D87-91B5-795D-851B44B9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7064C82-8849-216B-F3BC-307E65F9F5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01247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0</Words>
  <Application>Microsoft Office PowerPoint</Application>
  <PresentationFormat>宽屏</PresentationFormat>
  <Paragraphs>0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骁阳 宋</dc:creator>
  <cp:lastModifiedBy>骁阳 宋</cp:lastModifiedBy>
  <cp:revision>2</cp:revision>
  <dcterms:created xsi:type="dcterms:W3CDTF">2024-12-31T06:45:57Z</dcterms:created>
  <dcterms:modified xsi:type="dcterms:W3CDTF">2024-12-31T07:29:00Z</dcterms:modified>
</cp:coreProperties>
</file>